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me112" initials="g" lastIdx="11" clrIdx="0">
    <p:extLst>
      <p:ext uri="{19B8F6BF-5375-455C-9EA6-DF929625EA0E}">
        <p15:presenceInfo xmlns:p15="http://schemas.microsoft.com/office/powerpoint/2012/main" userId="game1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4" autoAdjust="0"/>
    <p:restoredTop sz="94660"/>
  </p:normalViewPr>
  <p:slideViewPr>
    <p:cSldViewPr snapToGrid="0">
      <p:cViewPr>
        <p:scale>
          <a:sx n="70" d="100"/>
          <a:sy n="70" d="100"/>
        </p:scale>
        <p:origin x="5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4:12:00.810" idx="9">
    <p:pos x="54" y="32"/>
    <p:text>◇アニメーションフロー
人間上下交互スライドイン
↓
超字言-＞拡縮
↓
コトバトル-＞拡縮
↓
フラッシュ
↓
コトモン表示
↓
ぷれすえにーぼたん（点滅）
◆演出中にボタン押されたらキャラクター表示まで飛ばす</p:text>
    <p:extLst mod="1">
      <p:ext uri="{C676402C-5697-4E1C-873F-D02D1690AC5C}">
        <p15:threadingInfo xmlns:p15="http://schemas.microsoft.com/office/powerpoint/2012/main" timeZoneBias="-540"/>
      </p:ext>
    </p:extLst>
  </p:cm>
  <p:cm authorId="1" dt="2019-10-16T09:51:46.378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0:27:44.195" idx="2">
    <p:pos x="10" y="10"/>
    <p:text>・背景スクロールまたは研究所/ゲームコーナー的遊び場
・選択中モードは円を描くように小さく移動、他は暗くする
・選択中モードの解説の右のほうにキャラおいてもいいかもしれない（博士的な）
・Rはカーソルに追従
・モード選択の帯はテクスチャスクロール
・アイコン内にミニキャラアニメーション入れるかもしれない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0:26:49.667" idx="1">
    <p:pos x="10" y="10"/>
    <p:text>・背景スクロールまたは研究所/ゲームコーナー的遊び場
・選択中モードは円を描くように小さく移動、他は暗くする
・Rはカーソルに追従
・モード選択の帯はテクスチャスクロール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0:29:34.647" idx="3">
    <p:pos x="10" y="10"/>
    <p:text>P2を背景にウィンドを表示する（背景は変わらずスクロール）
・選択中モードは円を描くように小さく移動、他は暗くする
・Rはカーソルに追従
・横帯はテクスチャスクロール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0:54:18.277" idx="4">
    <p:pos x="6" y="12"/>
    <p:text>研究所的な背景とか、遊びブースの背景とかでもよさそう？
解説は博士的なやつ作っておいてもいいかもしれない。知らんけど
SKIPボタン表示は点滅
・横帯はテクスチャスクロール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1:30:20.520" idx="5">
    <p:pos x="10" y="10"/>
    <p:text>・背景スクロールまたは研究所/ゲームコーナー的遊び場
左上-＞スピード
左下-＞パワー
右上-＞リーチ
右下-＞バランス
選択したら背景付きの加工入りイラストに代わって、OKスタンプが出るように
・Rはカーソルに追従
・横帯はテクスチャスクロール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3:33:44.053" idx="6">
    <p:pos x="10" y="10"/>
    <p:text>・Rはカーソルに追従
・背景はカーソルがあってるステージに合わせて各ステージスクショを流す？
増えたら改造するかもしれん
・横帯はテクスチャスクロール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3:48:36.024" idx="7">
    <p:pos x="12" y="11"/>
    <p:text>背景暗くして真ん中に出す
PL何番がポーズを押したか表示したい（願望）
なんかニュアンスで何とかなると思うんですよ、あい（圧倒的適当感）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5T14:00:26.188" idx="8">
    <p:pos x="30" y="36"/>
    <p:text>プレイヤーはモデル、その横に人間3Dポリでイラスト置きたい
背景：その時のプレイマップの足場と壁？
1位：万歳とか喜び
2～3位：ちょっとうれしいかちょっと悲しい
4位：膝ついてがっくり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17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87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19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64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27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2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85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40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29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96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6C38-FFFF-4C01-8645-2FED93FD8E88}" type="datetimeFigureOut">
              <a:rPr kumimoji="1" lang="ja-JP" altLang="en-US" smtClean="0"/>
              <a:t>2019/10/16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92E05-BD89-4789-B74A-BDA26393F0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57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omments" Target="../comments/comment3.xm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comments" Target="../comments/comment4.xml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横巻き 8"/>
          <p:cNvSpPr/>
          <p:nvPr/>
        </p:nvSpPr>
        <p:spPr>
          <a:xfrm>
            <a:off x="0" y="-600075"/>
            <a:ext cx="2173838" cy="60007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タイトル</a:t>
            </a:r>
            <a:endParaRPr kumimoji="1" lang="en-US" altLang="ja-JP" sz="24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264"/>
            <a:ext cx="12999555" cy="6269471"/>
          </a:xfrm>
          <a:prstGeom prst="rect">
            <a:avLst/>
          </a:prstGeom>
          <a:effectLst>
            <a:glow rad="635000">
              <a:schemeClr val="bg1">
                <a:alpha val="90000"/>
              </a:schemeClr>
            </a:glow>
          </a:effectLst>
        </p:spPr>
      </p:pic>
      <p:sp>
        <p:nvSpPr>
          <p:cNvPr id="10" name="爆発 1 9"/>
          <p:cNvSpPr/>
          <p:nvPr/>
        </p:nvSpPr>
        <p:spPr>
          <a:xfrm>
            <a:off x="3657820" y="1474816"/>
            <a:ext cx="4864213" cy="3872205"/>
          </a:xfrm>
          <a:prstGeom prst="irregularSeal1">
            <a:avLst/>
          </a:prstGeom>
          <a:solidFill>
            <a:schemeClr val="accent2">
              <a:alpha val="61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691">
            <a:off x="2927431" y="2724760"/>
            <a:ext cx="6324993" cy="17520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28" y="2023948"/>
            <a:ext cx="3135719" cy="127639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013752" y="5368756"/>
            <a:ext cx="4972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err="1" smtClean="0">
                <a:effectLst>
                  <a:glow rad="241300">
                    <a:schemeClr val="bg1">
                      <a:alpha val="88000"/>
                    </a:schemeClr>
                  </a:glow>
                </a:effectLst>
              </a:rPr>
              <a:t>ぷれ</a:t>
            </a:r>
            <a:r>
              <a:rPr kumimoji="1" lang="ja-JP" altLang="en-US" sz="4000" dirty="0" smtClean="0">
                <a:effectLst>
                  <a:glow rad="241300">
                    <a:schemeClr val="bg1">
                      <a:alpha val="88000"/>
                    </a:schemeClr>
                  </a:glow>
                </a:effectLst>
              </a:rPr>
              <a:t>すえにーぼたん</a:t>
            </a:r>
            <a:endParaRPr kumimoji="1" lang="ja-JP" altLang="en-US" sz="4000" dirty="0">
              <a:effectLst>
                <a:glow rad="241300">
                  <a:schemeClr val="bg1">
                    <a:alpha val="88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7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>
            <a:off x="11605735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dirty="0" smtClean="0"/>
              <a:t>モード選択　</a:t>
            </a:r>
            <a:r>
              <a:rPr lang="ja-JP" altLang="en-US" dirty="0"/>
              <a:t>モード</a:t>
            </a:r>
            <a:r>
              <a:rPr lang="ja-JP" altLang="en-US" dirty="0" smtClean="0"/>
              <a:t>選択　モード選択　</a:t>
            </a:r>
            <a:r>
              <a:rPr kumimoji="1" lang="ja-JP" altLang="en-US" dirty="0" smtClean="0"/>
              <a:t>モード選択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-152400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dirty="0" smtClean="0"/>
              <a:t>モード選択　</a:t>
            </a:r>
            <a:r>
              <a:rPr lang="ja-JP" altLang="en-US" dirty="0"/>
              <a:t>モード</a:t>
            </a:r>
            <a:r>
              <a:rPr lang="ja-JP" altLang="en-US" dirty="0" smtClean="0"/>
              <a:t>選択　モード選択　</a:t>
            </a:r>
            <a:r>
              <a:rPr kumimoji="1" lang="ja-JP" altLang="en-US" dirty="0" smtClean="0"/>
              <a:t>モード選択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819149" y="1819275"/>
            <a:ext cx="3137129" cy="25730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人数選択</a:t>
            </a:r>
            <a:endParaRPr kumimoji="1" lang="en-US" altLang="ja-JP" sz="4400" dirty="0" smtClean="0"/>
          </a:p>
          <a:p>
            <a:pPr algn="ctr"/>
            <a:endParaRPr lang="en-US" altLang="ja-JP" sz="4400" dirty="0"/>
          </a:p>
          <a:p>
            <a:pPr algn="ctr"/>
            <a:endParaRPr kumimoji="1" lang="ja-JP" altLang="en-US" sz="4400" dirty="0"/>
          </a:p>
        </p:txBody>
      </p:sp>
      <p:sp>
        <p:nvSpPr>
          <p:cNvPr id="11" name="横巻き 10"/>
          <p:cNvSpPr/>
          <p:nvPr/>
        </p:nvSpPr>
        <p:spPr>
          <a:xfrm>
            <a:off x="1847631" y="-1145904"/>
            <a:ext cx="8889167" cy="114880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 smtClean="0"/>
              <a:t>MODE_SELECT</a:t>
            </a:r>
            <a:endParaRPr kumimoji="1" lang="ja-JP" altLang="en-US" sz="4000" dirty="0"/>
          </a:p>
        </p:txBody>
      </p:sp>
      <p:sp>
        <p:nvSpPr>
          <p:cNvPr id="15" name="角丸四角形 14"/>
          <p:cNvSpPr/>
          <p:nvPr/>
        </p:nvSpPr>
        <p:spPr>
          <a:xfrm>
            <a:off x="4594179" y="1817996"/>
            <a:ext cx="3137129" cy="25730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文字一覧（仮）</a:t>
            </a:r>
            <a:endParaRPr lang="en-US" altLang="ja-JP" sz="4400" dirty="0"/>
          </a:p>
          <a:p>
            <a:pPr algn="ctr"/>
            <a:endParaRPr kumimoji="1" lang="ja-JP" altLang="en-US" sz="4400" dirty="0"/>
          </a:p>
        </p:txBody>
      </p:sp>
      <p:sp>
        <p:nvSpPr>
          <p:cNvPr id="16" name="角丸四角形 15"/>
          <p:cNvSpPr/>
          <p:nvPr/>
        </p:nvSpPr>
        <p:spPr>
          <a:xfrm>
            <a:off x="8369210" y="1817996"/>
            <a:ext cx="3137129" cy="25730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タイトルに戻る</a:t>
            </a:r>
            <a:endParaRPr lang="en-US" altLang="ja-JP" sz="4400" dirty="0"/>
          </a:p>
          <a:p>
            <a:pPr algn="ctr"/>
            <a:endParaRPr kumimoji="1" lang="ja-JP" altLang="en-US" sz="4400" dirty="0"/>
          </a:p>
        </p:txBody>
      </p:sp>
      <p:sp>
        <p:nvSpPr>
          <p:cNvPr id="19" name="角丸四角形 18"/>
          <p:cNvSpPr/>
          <p:nvPr/>
        </p:nvSpPr>
        <p:spPr>
          <a:xfrm>
            <a:off x="428687" y="4800600"/>
            <a:ext cx="11287406" cy="18695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選択中のモードの説明</a:t>
            </a:r>
            <a:endParaRPr kumimoji="1" lang="ja-JP" altLang="en-US" sz="2800" dirty="0"/>
          </a:p>
        </p:txBody>
      </p:sp>
      <p:grpSp>
        <p:nvGrpSpPr>
          <p:cNvPr id="20" name="グループ化 19"/>
          <p:cNvGrpSpPr/>
          <p:nvPr/>
        </p:nvGrpSpPr>
        <p:grpSpPr>
          <a:xfrm>
            <a:off x="1055067" y="1971821"/>
            <a:ext cx="2665291" cy="2255827"/>
            <a:chOff x="2613331" y="4767314"/>
            <a:chExt cx="3288212" cy="2515096"/>
          </a:xfrm>
        </p:grpSpPr>
        <p:sp>
          <p:nvSpPr>
            <p:cNvPr id="21" name="正方形/長方形 20"/>
            <p:cNvSpPr/>
            <p:nvPr/>
          </p:nvSpPr>
          <p:spPr>
            <a:xfrm>
              <a:off x="2613331" y="4767314"/>
              <a:ext cx="3288212" cy="2515096"/>
            </a:xfrm>
            <a:prstGeom prst="rect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137464" y="6619005"/>
              <a:ext cx="745014" cy="646331"/>
            </a:xfrm>
            <a:prstGeom prst="rect">
              <a:avLst/>
            </a:prstGeom>
            <a:noFill/>
            <a:effectLst>
              <a:glow rad="355600">
                <a:schemeClr val="bg1">
                  <a:alpha val="98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 smtClean="0">
                  <a:effectLst>
                    <a:glow rad="177800">
                      <a:schemeClr val="bg1"/>
                    </a:glow>
                  </a:effectLst>
                </a:rPr>
                <a:t>R</a:t>
              </a:r>
              <a:endParaRPr kumimoji="1" lang="ja-JP" altLang="en-US" sz="3600" dirty="0">
                <a:effectLst>
                  <a:glow rad="177800">
                    <a:schemeClr val="bg1"/>
                  </a:glow>
                </a:effectLst>
              </a:endParaRP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5202078" y="103526"/>
            <a:ext cx="1990725" cy="1319400"/>
            <a:chOff x="5202078" y="103526"/>
            <a:chExt cx="1990725" cy="1319400"/>
          </a:xfrm>
        </p:grpSpPr>
        <p:grpSp>
          <p:nvGrpSpPr>
            <p:cNvPr id="27" name="グループ化 26"/>
            <p:cNvGrpSpPr/>
            <p:nvPr/>
          </p:nvGrpSpPr>
          <p:grpSpPr>
            <a:xfrm>
              <a:off x="5870257" y="103526"/>
              <a:ext cx="654368" cy="1319400"/>
              <a:chOff x="733425" y="-600075"/>
              <a:chExt cx="533400" cy="115664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6" name="正方形/長方形 25"/>
              <p:cNvSpPr/>
              <p:nvPr/>
            </p:nvSpPr>
            <p:spPr>
              <a:xfrm>
                <a:off x="904875" y="-281627"/>
                <a:ext cx="190500" cy="838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楕円 24"/>
              <p:cNvSpPr/>
              <p:nvPr/>
            </p:nvSpPr>
            <p:spPr>
              <a:xfrm>
                <a:off x="733425" y="-600075"/>
                <a:ext cx="533400" cy="5334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左右矢印 28"/>
            <p:cNvSpPr/>
            <p:nvPr/>
          </p:nvSpPr>
          <p:spPr>
            <a:xfrm>
              <a:off x="5202078" y="694703"/>
              <a:ext cx="1990725" cy="2485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51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横巻き 4"/>
          <p:cNvSpPr/>
          <p:nvPr/>
        </p:nvSpPr>
        <p:spPr>
          <a:xfrm>
            <a:off x="1804201" y="-1114065"/>
            <a:ext cx="8889167" cy="114880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人数選択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583005" y="1432261"/>
            <a:ext cx="3538335" cy="230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582828" y="3855823"/>
            <a:ext cx="3538335" cy="230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3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531494" y="1432261"/>
            <a:ext cx="3538335" cy="230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531494" y="3855823"/>
            <a:ext cx="3538335" cy="230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4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2175621" y="836027"/>
            <a:ext cx="4177126" cy="3134113"/>
            <a:chOff x="2118470" y="751805"/>
            <a:chExt cx="4177127" cy="3134113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118470" y="1766671"/>
              <a:ext cx="2050159" cy="1528808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180" y="751805"/>
              <a:ext cx="1590321" cy="177927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156019" y="2100706"/>
              <a:ext cx="1372069" cy="1636244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936" y="2157257"/>
              <a:ext cx="1728661" cy="1728661"/>
            </a:xfrm>
            <a:prstGeom prst="rect">
              <a:avLst/>
            </a:prstGeom>
          </p:spPr>
        </p:pic>
        <p:sp>
          <p:nvSpPr>
            <p:cNvPr id="14" name="爆発 1 13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2006833" y="3886217"/>
            <a:ext cx="4236574" cy="2262233"/>
            <a:chOff x="1861872" y="1299156"/>
            <a:chExt cx="4236574" cy="2488455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581506" y="1299156"/>
              <a:ext cx="1693822" cy="1263087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0498" y="2008341"/>
              <a:ext cx="1590321" cy="1779270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304515" y="1521680"/>
              <a:ext cx="1793931" cy="2139330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2" y="1602602"/>
              <a:ext cx="1728661" cy="1728661"/>
            </a:xfrm>
            <a:prstGeom prst="rect">
              <a:avLst/>
            </a:prstGeom>
          </p:spPr>
        </p:pic>
        <p:sp>
          <p:nvSpPr>
            <p:cNvPr id="22" name="爆発 1 21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6295762" y="975141"/>
            <a:ext cx="3942778" cy="2891733"/>
            <a:chOff x="2167805" y="926035"/>
            <a:chExt cx="3942778" cy="2891733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167805" y="1206706"/>
              <a:ext cx="2050159" cy="1528808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795" y="926035"/>
              <a:ext cx="1590321" cy="177927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738514" y="2065350"/>
              <a:ext cx="1372069" cy="1636244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984" y="2089107"/>
              <a:ext cx="1728661" cy="1728661"/>
            </a:xfrm>
            <a:prstGeom prst="rect">
              <a:avLst/>
            </a:prstGeom>
          </p:spPr>
        </p:pic>
        <p:sp>
          <p:nvSpPr>
            <p:cNvPr id="28" name="爆発 1 27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6558847" y="3850747"/>
            <a:ext cx="3711496" cy="2291079"/>
            <a:chOff x="2450770" y="1261530"/>
            <a:chExt cx="3711496" cy="2520187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 rot="657807">
              <a:off x="2450770" y="1261530"/>
              <a:ext cx="1845379" cy="1376103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 rot="20116223">
              <a:off x="4180508" y="1339270"/>
              <a:ext cx="1372069" cy="1636244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1604">
              <a:off x="4571945" y="1964868"/>
              <a:ext cx="1590321" cy="1779270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20141">
              <a:off x="2617331" y="2053056"/>
              <a:ext cx="1728661" cy="1728661"/>
            </a:xfrm>
            <a:prstGeom prst="rect">
              <a:avLst/>
            </a:prstGeom>
          </p:spPr>
        </p:pic>
        <p:sp>
          <p:nvSpPr>
            <p:cNvPr id="34" name="爆発 1 33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2782773" y="2082869"/>
            <a:ext cx="1298746" cy="363736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effectLst>
                  <a:glow rad="177800">
                    <a:schemeClr val="bg1"/>
                  </a:glow>
                </a:effectLst>
              </a:rPr>
              <a:t>PLAYER</a:t>
            </a:r>
            <a:endParaRPr kumimoji="1" lang="ja-JP" altLang="en-US" sz="20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433880" y="3307516"/>
            <a:ext cx="1984177" cy="475655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>
                <a:effectLst>
                  <a:glow rad="177800">
                    <a:schemeClr val="bg1"/>
                  </a:glow>
                </a:effectLst>
              </a:rPr>
              <a:t>PLAYER</a:t>
            </a:r>
            <a:endParaRPr kumimoji="1" lang="ja-JP" altLang="en-US" sz="28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317977" y="5630365"/>
            <a:ext cx="1984177" cy="475655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>
                <a:effectLst>
                  <a:glow rad="177800">
                    <a:schemeClr val="bg1"/>
                  </a:glow>
                </a:effectLst>
              </a:rPr>
              <a:t>PLAYER</a:t>
            </a:r>
            <a:endParaRPr kumimoji="1" lang="ja-JP" altLang="en-US" sz="28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362898" y="4791725"/>
            <a:ext cx="1984177" cy="419695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effectLst>
                  <a:glow rad="177800">
                    <a:schemeClr val="bg1"/>
                  </a:glow>
                </a:effectLst>
              </a:rPr>
              <a:t>PLAYER</a:t>
            </a:r>
            <a:endParaRPr kumimoji="1" lang="ja-JP" altLang="en-US" sz="24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54511" y="2223028"/>
            <a:ext cx="1298746" cy="363736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effectLst>
                  <a:glow rad="177800">
                    <a:schemeClr val="bg1"/>
                  </a:glow>
                </a:effectLst>
              </a:rPr>
              <a:t>COM</a:t>
            </a:r>
            <a:endParaRPr kumimoji="1" lang="ja-JP" altLang="en-US" sz="20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418057" y="3304960"/>
            <a:ext cx="1984177" cy="475655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>
                <a:effectLst>
                  <a:glow rad="177800">
                    <a:schemeClr val="bg1"/>
                  </a:glow>
                </a:effectLst>
              </a:rPr>
              <a:t>COM</a:t>
            </a:r>
            <a:endParaRPr kumimoji="1" lang="ja-JP" altLang="en-US" sz="28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391627" y="5610701"/>
            <a:ext cx="1984177" cy="475655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>
                <a:effectLst>
                  <a:glow rad="177800">
                    <a:schemeClr val="bg1"/>
                  </a:glow>
                </a:effectLst>
              </a:rPr>
              <a:t>COM</a:t>
            </a:r>
            <a:endParaRPr kumimoji="1" lang="ja-JP" altLang="en-US" sz="2800" dirty="0">
              <a:effectLst>
                <a:glow rad="177800">
                  <a:schemeClr val="bg1"/>
                </a:glow>
              </a:effectLst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2726195" y="1480871"/>
            <a:ext cx="3347254" cy="2235418"/>
            <a:chOff x="2578205" y="3179356"/>
            <a:chExt cx="3347254" cy="2458960"/>
          </a:xfrm>
        </p:grpSpPr>
        <p:sp>
          <p:nvSpPr>
            <p:cNvPr id="46" name="正方形/長方形 45"/>
            <p:cNvSpPr/>
            <p:nvPr/>
          </p:nvSpPr>
          <p:spPr>
            <a:xfrm>
              <a:off x="2578205" y="3179356"/>
              <a:ext cx="3250722" cy="2419873"/>
            </a:xfrm>
            <a:prstGeom prst="rect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5180445" y="4991984"/>
              <a:ext cx="745014" cy="646332"/>
            </a:xfrm>
            <a:prstGeom prst="rect">
              <a:avLst/>
            </a:prstGeom>
            <a:noFill/>
            <a:effectLst>
              <a:glow rad="355600">
                <a:schemeClr val="bg1">
                  <a:alpha val="98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 smtClean="0">
                  <a:effectLst>
                    <a:glow rad="177800">
                      <a:schemeClr val="bg1"/>
                    </a:glow>
                  </a:effectLst>
                </a:rPr>
                <a:t>R</a:t>
              </a:r>
              <a:endParaRPr kumimoji="1" lang="ja-JP" altLang="en-US" sz="3600" dirty="0">
                <a:effectLst>
                  <a:glow rad="177800">
                    <a:schemeClr val="bg1"/>
                  </a:glow>
                </a:effectLst>
              </a:endParaRP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5300399" y="34743"/>
            <a:ext cx="1990725" cy="1319400"/>
            <a:chOff x="5202078" y="103526"/>
            <a:chExt cx="1990725" cy="1319400"/>
          </a:xfrm>
        </p:grpSpPr>
        <p:grpSp>
          <p:nvGrpSpPr>
            <p:cNvPr id="50" name="グループ化 49"/>
            <p:cNvGrpSpPr/>
            <p:nvPr/>
          </p:nvGrpSpPr>
          <p:grpSpPr>
            <a:xfrm>
              <a:off x="5870257" y="103526"/>
              <a:ext cx="654368" cy="1319400"/>
              <a:chOff x="733425" y="-600075"/>
              <a:chExt cx="533400" cy="115664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2" name="正方形/長方形 51"/>
              <p:cNvSpPr/>
              <p:nvPr/>
            </p:nvSpPr>
            <p:spPr>
              <a:xfrm>
                <a:off x="904875" y="-281627"/>
                <a:ext cx="190500" cy="838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楕円 52"/>
              <p:cNvSpPr/>
              <p:nvPr/>
            </p:nvSpPr>
            <p:spPr>
              <a:xfrm>
                <a:off x="733425" y="-600075"/>
                <a:ext cx="533400" cy="5334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1" name="左右矢印 50"/>
            <p:cNvSpPr/>
            <p:nvPr/>
          </p:nvSpPr>
          <p:spPr>
            <a:xfrm>
              <a:off x="5202078" y="694703"/>
              <a:ext cx="1990725" cy="2485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正方形/長方形 53"/>
          <p:cNvSpPr/>
          <p:nvPr/>
        </p:nvSpPr>
        <p:spPr>
          <a:xfrm>
            <a:off x="-152400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人数選択　人数選択　人数選択　人数選択</a:t>
            </a:r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1535011" y="-434796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dirty="0"/>
              <a:t>人数選択　人数選択　人数選択　人数選択</a:t>
            </a:r>
          </a:p>
        </p:txBody>
      </p:sp>
    </p:spTree>
    <p:extLst>
      <p:ext uri="{BB962C8B-B14F-4D97-AF65-F5344CB8AC3E}">
        <p14:creationId xmlns:p14="http://schemas.microsoft.com/office/powerpoint/2010/main" val="3399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横巻き 4"/>
          <p:cNvSpPr/>
          <p:nvPr/>
        </p:nvSpPr>
        <p:spPr>
          <a:xfrm>
            <a:off x="1800006" y="65926"/>
            <a:ext cx="8889167" cy="114880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人数選択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2525855" y="1280660"/>
            <a:ext cx="3538335" cy="253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1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525678" y="4085222"/>
            <a:ext cx="3538335" cy="253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3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474344" y="1280660"/>
            <a:ext cx="3538335" cy="253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2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474344" y="4085222"/>
            <a:ext cx="3538335" cy="253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4</a:t>
            </a:r>
            <a:r>
              <a:rPr kumimoji="1" lang="ja-JP" altLang="en-US" dirty="0" smtClean="0"/>
              <a:t>人</a:t>
            </a:r>
            <a:endParaRPr kumimoji="1" lang="ja-JP" altLang="en-US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2118471" y="751805"/>
            <a:ext cx="4177126" cy="3134113"/>
            <a:chOff x="2118471" y="751805"/>
            <a:chExt cx="4177126" cy="3134113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118471" y="1766671"/>
              <a:ext cx="2050159" cy="1528808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180" y="751805"/>
              <a:ext cx="1590321" cy="177927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156019" y="2100706"/>
              <a:ext cx="1372069" cy="1636244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936" y="2157257"/>
              <a:ext cx="1728661" cy="1728661"/>
            </a:xfrm>
            <a:prstGeom prst="rect">
              <a:avLst/>
            </a:prstGeom>
          </p:spPr>
        </p:pic>
        <p:sp>
          <p:nvSpPr>
            <p:cNvPr id="14" name="爆発 1 13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1949683" y="4117509"/>
            <a:ext cx="4236574" cy="2488455"/>
            <a:chOff x="1861872" y="1299156"/>
            <a:chExt cx="4236574" cy="2488455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581506" y="1299156"/>
              <a:ext cx="1693822" cy="1263087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90498" y="2008341"/>
              <a:ext cx="1590321" cy="1779270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304515" y="1521680"/>
              <a:ext cx="1793931" cy="2139330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2" y="1602602"/>
              <a:ext cx="1728661" cy="1728661"/>
            </a:xfrm>
            <a:prstGeom prst="rect">
              <a:avLst/>
            </a:prstGeom>
          </p:spPr>
        </p:pic>
        <p:sp>
          <p:nvSpPr>
            <p:cNvPr id="22" name="爆発 1 21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6229087" y="976644"/>
            <a:ext cx="3942778" cy="2891733"/>
            <a:chOff x="2167805" y="926035"/>
            <a:chExt cx="3942778" cy="2891733"/>
          </a:xfrm>
        </p:grpSpPr>
        <p:pic>
          <p:nvPicPr>
            <p:cNvPr id="24" name="図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>
              <a:off x="2167805" y="1206706"/>
              <a:ext cx="2050159" cy="1528808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795" y="926035"/>
              <a:ext cx="1590321" cy="1779270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>
              <a:off x="4738514" y="2065350"/>
              <a:ext cx="1372069" cy="1636244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984" y="2089107"/>
              <a:ext cx="1728661" cy="1728661"/>
            </a:xfrm>
            <a:prstGeom prst="rect">
              <a:avLst/>
            </a:prstGeom>
          </p:spPr>
        </p:pic>
        <p:sp>
          <p:nvSpPr>
            <p:cNvPr id="28" name="爆発 1 27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6501697" y="4147271"/>
            <a:ext cx="3711496" cy="2549048"/>
            <a:chOff x="2450770" y="1261530"/>
            <a:chExt cx="3711496" cy="2549048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75"/>
            <a:stretch/>
          </p:blipFill>
          <p:spPr>
            <a:xfrm rot="657807">
              <a:off x="2450770" y="1261530"/>
              <a:ext cx="1845379" cy="1376103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88" r="44394"/>
            <a:stretch/>
          </p:blipFill>
          <p:spPr>
            <a:xfrm rot="20116223">
              <a:off x="4180508" y="1339270"/>
              <a:ext cx="1372069" cy="1636244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1604">
              <a:off x="4571945" y="1964868"/>
              <a:ext cx="1590321" cy="1779270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4555">
              <a:off x="2513121" y="2081917"/>
              <a:ext cx="1728661" cy="1728661"/>
            </a:xfrm>
            <a:prstGeom prst="rect">
              <a:avLst/>
            </a:prstGeom>
          </p:spPr>
        </p:pic>
        <p:sp>
          <p:nvSpPr>
            <p:cNvPr id="34" name="爆発 1 33"/>
            <p:cNvSpPr/>
            <p:nvPr/>
          </p:nvSpPr>
          <p:spPr>
            <a:xfrm>
              <a:off x="3878620" y="2359899"/>
              <a:ext cx="919780" cy="989209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VS</a:t>
              </a:r>
              <a:endParaRPr kumimoji="1" lang="ja-JP" altLang="en-US" dirty="0"/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-196770" y="-219919"/>
            <a:ext cx="12674279" cy="7315200"/>
          </a:xfrm>
          <a:prstGeom prst="rect">
            <a:avLst/>
          </a:prstGeom>
          <a:solidFill>
            <a:schemeClr val="dk1">
              <a:alpha val="6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角丸四角形 2"/>
          <p:cNvSpPr/>
          <p:nvPr/>
        </p:nvSpPr>
        <p:spPr>
          <a:xfrm>
            <a:off x="1800548" y="289050"/>
            <a:ext cx="9347592" cy="641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3200" dirty="0" smtClean="0"/>
              <a:t>このモードでよろしいですか？</a:t>
            </a:r>
            <a:endParaRPr kumimoji="1" lang="ja-JP" altLang="en-US" sz="3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685162" y="1177269"/>
            <a:ext cx="3764788" cy="2986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何人プレイかの画像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439642" y="4636551"/>
            <a:ext cx="3432753" cy="13408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ハイ</a:t>
            </a:r>
            <a:endParaRPr kumimoji="1" lang="ja-JP" altLang="en-US" sz="3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800653" y="4645898"/>
            <a:ext cx="3432753" cy="13408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イイエ</a:t>
            </a:r>
            <a:endParaRPr kumimoji="1" lang="ja-JP" altLang="en-US" sz="3600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2613331" y="4767314"/>
            <a:ext cx="3208580" cy="1132293"/>
            <a:chOff x="2613331" y="4767314"/>
            <a:chExt cx="3208580" cy="1132293"/>
          </a:xfrm>
        </p:grpSpPr>
        <p:sp>
          <p:nvSpPr>
            <p:cNvPr id="37" name="正方形/長方形 36"/>
            <p:cNvSpPr/>
            <p:nvPr/>
          </p:nvSpPr>
          <p:spPr>
            <a:xfrm>
              <a:off x="2613331" y="4767314"/>
              <a:ext cx="3085373" cy="1064319"/>
            </a:xfrm>
            <a:prstGeom prst="rect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5076897" y="5253276"/>
              <a:ext cx="745014" cy="646331"/>
            </a:xfrm>
            <a:prstGeom prst="rect">
              <a:avLst/>
            </a:prstGeom>
            <a:noFill/>
            <a:effectLst>
              <a:glow rad="355600">
                <a:schemeClr val="bg1">
                  <a:alpha val="98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 smtClean="0">
                  <a:effectLst>
                    <a:glow rad="177800">
                      <a:schemeClr val="bg1"/>
                    </a:glow>
                  </a:effectLst>
                </a:rPr>
                <a:t>R</a:t>
              </a:r>
              <a:endParaRPr kumimoji="1" lang="ja-JP" altLang="en-US" sz="3600" dirty="0">
                <a:effectLst>
                  <a:glow rad="177800">
                    <a:schemeClr val="bg1"/>
                  </a:glow>
                </a:effectLst>
              </a:endParaRPr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5336873" y="4550090"/>
            <a:ext cx="1990725" cy="1319400"/>
            <a:chOff x="5202078" y="103526"/>
            <a:chExt cx="1990725" cy="1319400"/>
          </a:xfrm>
        </p:grpSpPr>
        <p:grpSp>
          <p:nvGrpSpPr>
            <p:cNvPr id="41" name="グループ化 40"/>
            <p:cNvGrpSpPr/>
            <p:nvPr/>
          </p:nvGrpSpPr>
          <p:grpSpPr>
            <a:xfrm>
              <a:off x="5870257" y="103526"/>
              <a:ext cx="654368" cy="1319400"/>
              <a:chOff x="733425" y="-600075"/>
              <a:chExt cx="533400" cy="115664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3" name="正方形/長方形 42"/>
              <p:cNvSpPr/>
              <p:nvPr/>
            </p:nvSpPr>
            <p:spPr>
              <a:xfrm>
                <a:off x="904875" y="-281627"/>
                <a:ext cx="190500" cy="838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楕円 43"/>
              <p:cNvSpPr/>
              <p:nvPr/>
            </p:nvSpPr>
            <p:spPr>
              <a:xfrm>
                <a:off x="733425" y="-600075"/>
                <a:ext cx="533400" cy="5334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2" name="左右矢印 41"/>
            <p:cNvSpPr/>
            <p:nvPr/>
          </p:nvSpPr>
          <p:spPr>
            <a:xfrm>
              <a:off x="5202078" y="694703"/>
              <a:ext cx="1990725" cy="2485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220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257176" y="4986463"/>
            <a:ext cx="9458325" cy="1757237"/>
          </a:xfrm>
          <a:prstGeom prst="wedgeRoundRectCallout">
            <a:avLst>
              <a:gd name="adj1" fmla="val 56660"/>
              <a:gd name="adj2" fmla="val 6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君たちの箱庭に行く前に軽く説明をする</a:t>
            </a:r>
            <a:r>
              <a:rPr kumimoji="1" lang="ja-JP" altLang="en-US" dirty="0" err="1" smtClean="0"/>
              <a:t>ぞい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的</a:t>
            </a:r>
            <a:r>
              <a:rPr lang="ja-JP" altLang="en-US" dirty="0" smtClean="0"/>
              <a:t>なので文字説明まで</a:t>
            </a:r>
            <a:r>
              <a:rPr lang="en-US" altLang="ja-JP" dirty="0" smtClean="0"/>
              <a:t>2D</a:t>
            </a:r>
            <a:r>
              <a:rPr lang="ja-JP" altLang="en-US" dirty="0" smtClean="0"/>
              <a:t>でやりたい。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その後箱庭（ゲーム画面）に行って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画面になりたい。操作とか</a:t>
            </a:r>
            <a:endParaRPr kumimoji="1" lang="en-US" altLang="ja-JP" dirty="0" smtClean="0"/>
          </a:p>
        </p:txBody>
      </p:sp>
      <p:sp>
        <p:nvSpPr>
          <p:cNvPr id="6" name="横巻き 5"/>
          <p:cNvSpPr/>
          <p:nvPr/>
        </p:nvSpPr>
        <p:spPr>
          <a:xfrm>
            <a:off x="0" y="-970263"/>
            <a:ext cx="3400425" cy="90011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チュートリアル</a:t>
            </a:r>
            <a:endParaRPr kumimoji="1" lang="ja-JP" altLang="en-US" sz="2800" dirty="0"/>
          </a:p>
        </p:txBody>
      </p:sp>
      <p:sp>
        <p:nvSpPr>
          <p:cNvPr id="7" name="角丸四角形 6"/>
          <p:cNvSpPr/>
          <p:nvPr/>
        </p:nvSpPr>
        <p:spPr>
          <a:xfrm>
            <a:off x="1076326" y="188797"/>
            <a:ext cx="1850766" cy="42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SKIP</a:t>
            </a:r>
            <a:r>
              <a:rPr lang="ja-JP" altLang="en-US" dirty="0" smtClean="0"/>
              <a:t>：●</a:t>
            </a:r>
            <a:r>
              <a:rPr lang="en-US" altLang="ja-JP" dirty="0" smtClean="0"/>
              <a:t>or</a:t>
            </a:r>
            <a:r>
              <a:rPr lang="ja-JP" altLang="en-US" dirty="0" smtClean="0"/>
              <a:t>△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06052" y="1038169"/>
            <a:ext cx="10579893" cy="38113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画像による解説付きだよ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73256" y="6097369"/>
            <a:ext cx="745014" cy="646331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>
                <a:effectLst>
                  <a:glow rad="177800">
                    <a:schemeClr val="bg1"/>
                  </a:glow>
                </a:effectLst>
              </a:rPr>
              <a:t>R</a:t>
            </a:r>
            <a:endParaRPr kumimoji="1" lang="ja-JP" altLang="en-US" sz="3600" dirty="0"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-152400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チュートリアル　チュートリアル　チュートリアル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638006" y="-300038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チュートリアル　チュートリアル　チュートリアル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/>
        </p:nvGrpSpPr>
        <p:grpSpPr>
          <a:xfrm>
            <a:off x="10266078" y="4543372"/>
            <a:ext cx="1395608" cy="2314627"/>
            <a:chOff x="6893718" y="2059194"/>
            <a:chExt cx="1420749" cy="2053378"/>
          </a:xfrm>
          <a:solidFill>
            <a:schemeClr val="accent4">
              <a:lumMod val="40000"/>
              <a:lumOff val="60000"/>
            </a:schemeClr>
          </a:solidFill>
          <a:effectLst>
            <a:glow rad="127000">
              <a:schemeClr val="bg1"/>
            </a:glow>
          </a:effectLst>
        </p:grpSpPr>
        <p:sp>
          <p:nvSpPr>
            <p:cNvPr id="9" name="二等辺三角形 8"/>
            <p:cNvSpPr/>
            <p:nvPr/>
          </p:nvSpPr>
          <p:spPr>
            <a:xfrm>
              <a:off x="6893718" y="2300287"/>
              <a:ext cx="1400175" cy="1812285"/>
            </a:xfrm>
            <a:prstGeom prst="triangl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95735" y="2059194"/>
              <a:ext cx="1418732" cy="1104985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6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3457356" y="1396132"/>
            <a:ext cx="5598784" cy="5372100"/>
            <a:chOff x="3016745" y="577306"/>
            <a:chExt cx="6064789" cy="6280694"/>
          </a:xfrm>
        </p:grpSpPr>
        <p:sp>
          <p:nvSpPr>
            <p:cNvPr id="6" name="正方形/長方形 5"/>
            <p:cNvSpPr/>
            <p:nvPr/>
          </p:nvSpPr>
          <p:spPr>
            <a:xfrm>
              <a:off x="3016745" y="577306"/>
              <a:ext cx="3065860" cy="3140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3025675" y="3717653"/>
              <a:ext cx="3065860" cy="31403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107356" y="577306"/>
              <a:ext cx="2974178" cy="31403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6108353" y="3717653"/>
              <a:ext cx="2973181" cy="314034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横巻き 4"/>
          <p:cNvSpPr/>
          <p:nvPr/>
        </p:nvSpPr>
        <p:spPr>
          <a:xfrm>
            <a:off x="3457356" y="-971448"/>
            <a:ext cx="5500907" cy="98874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キャラクター選択</a:t>
            </a:r>
            <a:endParaRPr kumimoji="1" lang="ja-JP" altLang="en-US" sz="4000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3586832" y="1268274"/>
            <a:ext cx="2571333" cy="2731094"/>
            <a:chOff x="2734272" y="-2055603"/>
            <a:chExt cx="2806302" cy="5978972"/>
          </a:xfrm>
        </p:grpSpPr>
        <p:sp>
          <p:nvSpPr>
            <p:cNvPr id="17" name="正方形/長方形 16"/>
            <p:cNvSpPr/>
            <p:nvPr/>
          </p:nvSpPr>
          <p:spPr>
            <a:xfrm>
              <a:off x="2734272" y="-1620181"/>
              <a:ext cx="2806302" cy="5543550"/>
            </a:xfrm>
            <a:prstGeom prst="rect">
              <a:avLst/>
            </a:prstGeom>
            <a:noFill/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3145334" y="-2055603"/>
              <a:ext cx="1984177" cy="646331"/>
            </a:xfrm>
            <a:prstGeom prst="rect">
              <a:avLst/>
            </a:prstGeom>
            <a:noFill/>
            <a:effectLst>
              <a:glow rad="355600">
                <a:schemeClr val="bg1">
                  <a:alpha val="98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 smtClean="0">
                  <a:effectLst>
                    <a:glow rad="177800">
                      <a:schemeClr val="bg1"/>
                    </a:glow>
                  </a:effectLst>
                </a:rPr>
                <a:t>PL1</a:t>
              </a:r>
              <a:endParaRPr kumimoji="1" lang="ja-JP" altLang="en-US" sz="3600" dirty="0">
                <a:effectLst>
                  <a:glow rad="177800">
                    <a:schemeClr val="bg1"/>
                  </a:glow>
                </a:effectLst>
              </a:endParaRPr>
            </a:p>
          </p:txBody>
        </p:sp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4781">
            <a:off x="3795505" y="2654044"/>
            <a:ext cx="2195171" cy="1043250"/>
          </a:xfrm>
          <a:prstGeom prst="rect">
            <a:avLst/>
          </a:prstGeom>
        </p:spPr>
      </p:pic>
      <p:sp>
        <p:nvSpPr>
          <p:cNvPr id="33" name="テキスト ボックス 32"/>
          <p:cNvSpPr txBox="1"/>
          <p:nvPr/>
        </p:nvSpPr>
        <p:spPr>
          <a:xfrm>
            <a:off x="5462795" y="3394444"/>
            <a:ext cx="745014" cy="646331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>
                <a:effectLst>
                  <a:glow rad="177800">
                    <a:schemeClr val="bg1"/>
                  </a:glow>
                </a:effectLst>
              </a:rPr>
              <a:t>R</a:t>
            </a:r>
            <a:endParaRPr kumimoji="1" lang="ja-JP" altLang="en-US" sz="3600" dirty="0">
              <a:effectLst>
                <a:glow rad="177800">
                  <a:schemeClr val="bg1"/>
                </a:glow>
              </a:effectLst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5315128" y="48746"/>
            <a:ext cx="1990725" cy="1319400"/>
            <a:chOff x="5202078" y="103526"/>
            <a:chExt cx="1990725" cy="1319400"/>
          </a:xfrm>
        </p:grpSpPr>
        <p:grpSp>
          <p:nvGrpSpPr>
            <p:cNvPr id="35" name="グループ化 34"/>
            <p:cNvGrpSpPr/>
            <p:nvPr/>
          </p:nvGrpSpPr>
          <p:grpSpPr>
            <a:xfrm>
              <a:off x="5870257" y="103526"/>
              <a:ext cx="654368" cy="1319400"/>
              <a:chOff x="733425" y="-600075"/>
              <a:chExt cx="533400" cy="115664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7" name="正方形/長方形 36"/>
              <p:cNvSpPr/>
              <p:nvPr/>
            </p:nvSpPr>
            <p:spPr>
              <a:xfrm>
                <a:off x="904875" y="-281627"/>
                <a:ext cx="190500" cy="838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楕円 37"/>
              <p:cNvSpPr/>
              <p:nvPr/>
            </p:nvSpPr>
            <p:spPr>
              <a:xfrm>
                <a:off x="733425" y="-600075"/>
                <a:ext cx="533400" cy="5334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6" name="左右矢印 35"/>
            <p:cNvSpPr/>
            <p:nvPr/>
          </p:nvSpPr>
          <p:spPr>
            <a:xfrm>
              <a:off x="5202078" y="694703"/>
              <a:ext cx="1990725" cy="2485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正方形/長方形 39"/>
          <p:cNvSpPr/>
          <p:nvPr/>
        </p:nvSpPr>
        <p:spPr>
          <a:xfrm>
            <a:off x="-152400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キャラクター選択　キャラクター選択　キャラクター選択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412559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キャラクター選択　キャラクター選択　キャラクター選択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43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705808" y="1344114"/>
            <a:ext cx="10630886" cy="3694418"/>
            <a:chOff x="3016745" y="577306"/>
            <a:chExt cx="9130649" cy="3140347"/>
          </a:xfrm>
        </p:grpSpPr>
        <p:sp>
          <p:nvSpPr>
            <p:cNvPr id="6" name="正方形/長方形 5"/>
            <p:cNvSpPr/>
            <p:nvPr/>
          </p:nvSpPr>
          <p:spPr>
            <a:xfrm>
              <a:off x="3016745" y="577306"/>
              <a:ext cx="3065860" cy="3140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9081534" y="577306"/>
              <a:ext cx="3065860" cy="31403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107356" y="577306"/>
              <a:ext cx="2974178" cy="31403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横巻き 9"/>
          <p:cNvSpPr/>
          <p:nvPr/>
        </p:nvSpPr>
        <p:spPr>
          <a:xfrm>
            <a:off x="3457356" y="-946364"/>
            <a:ext cx="5500907" cy="98874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ステージ選択</a:t>
            </a:r>
            <a:endParaRPr kumimoji="1" lang="ja-JP" altLang="en-US" sz="4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812528" y="1455576"/>
            <a:ext cx="3356164" cy="3489648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57356" y="4345547"/>
            <a:ext cx="745014" cy="646331"/>
          </a:xfrm>
          <a:prstGeom prst="rect">
            <a:avLst/>
          </a:prstGeom>
          <a:noFill/>
          <a:effectLst>
            <a:glow rad="355600">
              <a:schemeClr val="bg1">
                <a:alpha val="98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smtClean="0">
                <a:effectLst>
                  <a:glow rad="177800">
                    <a:schemeClr val="bg1"/>
                  </a:glow>
                </a:effectLst>
              </a:rPr>
              <a:t>R</a:t>
            </a:r>
            <a:endParaRPr kumimoji="1" lang="ja-JP" altLang="en-US" sz="3600" dirty="0">
              <a:effectLst>
                <a:glow rad="177800">
                  <a:schemeClr val="bg1"/>
                </a:glow>
              </a:effectLst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5315128" y="48746"/>
            <a:ext cx="1990725" cy="1319400"/>
            <a:chOff x="5202078" y="103526"/>
            <a:chExt cx="1990725" cy="1319400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5870257" y="103526"/>
              <a:ext cx="654368" cy="1319400"/>
              <a:chOff x="733425" y="-600075"/>
              <a:chExt cx="533400" cy="115664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" name="正方形/長方形 18"/>
              <p:cNvSpPr/>
              <p:nvPr/>
            </p:nvSpPr>
            <p:spPr>
              <a:xfrm>
                <a:off x="904875" y="-281627"/>
                <a:ext cx="190500" cy="8382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楕円 19"/>
              <p:cNvSpPr/>
              <p:nvPr/>
            </p:nvSpPr>
            <p:spPr>
              <a:xfrm>
                <a:off x="733425" y="-600075"/>
                <a:ext cx="533400" cy="5334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左右矢印 17"/>
            <p:cNvSpPr/>
            <p:nvPr/>
          </p:nvSpPr>
          <p:spPr>
            <a:xfrm>
              <a:off x="5202078" y="694703"/>
              <a:ext cx="1990725" cy="248500"/>
            </a:xfrm>
            <a:prstGeom prst="left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正方形/長方形 20"/>
          <p:cNvSpPr/>
          <p:nvPr/>
        </p:nvSpPr>
        <p:spPr>
          <a:xfrm>
            <a:off x="-152400" y="-190500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ステージ選択　ステージ選択　ステージ選択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411684" y="-190501"/>
            <a:ext cx="819150" cy="745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/>
              <a:t>ステージ選択　ステージ選択　ステージ選択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428687" y="5216218"/>
            <a:ext cx="11287406" cy="14539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ステージ特徴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62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/>
          <p:nvPr/>
        </p:nvCxnSpPr>
        <p:spPr>
          <a:xfrm>
            <a:off x="5923499" y="0"/>
            <a:ext cx="0" cy="69342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-1" y="3209925"/>
            <a:ext cx="12192002" cy="190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76000"/>
                      </a14:imgEffect>
                      <a14:imgEffect>
                        <a14:colorTemperature colorTemp="3800"/>
                      </a14:imgEffect>
                      <a14:imgEffect>
                        <a14:saturation sat="92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3389144" y="2022601"/>
            <a:ext cx="5502449" cy="2830160"/>
            <a:chOff x="3241294" y="800100"/>
            <a:chExt cx="5502449" cy="2830160"/>
          </a:xfrm>
          <a:effectLst>
            <a:glow rad="228600">
              <a:schemeClr val="bg1">
                <a:alpha val="73000"/>
              </a:schemeClr>
            </a:glow>
          </a:effectLst>
        </p:grpSpPr>
        <p:sp>
          <p:nvSpPr>
            <p:cNvPr id="5" name="正方形/長方形 4"/>
            <p:cNvSpPr/>
            <p:nvPr/>
          </p:nvSpPr>
          <p:spPr>
            <a:xfrm>
              <a:off x="4804172" y="800100"/>
              <a:ext cx="2672394" cy="11593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 smtClean="0"/>
                <a:t>PL</a:t>
              </a:r>
              <a:r>
                <a:rPr kumimoji="1" lang="ja-JP" altLang="en-US" sz="3600" dirty="0" smtClean="0"/>
                <a:t>●</a:t>
              </a:r>
              <a:r>
                <a:rPr kumimoji="1" lang="en-US" altLang="ja-JP" sz="3600" dirty="0" smtClean="0"/>
                <a:t/>
              </a:r>
              <a:br>
                <a:rPr kumimoji="1" lang="en-US" altLang="ja-JP" sz="3600" dirty="0" smtClean="0"/>
              </a:br>
              <a:r>
                <a:rPr kumimoji="1" lang="ja-JP" altLang="en-US" sz="3600" dirty="0" smtClean="0"/>
                <a:t>ポーズ中</a:t>
              </a:r>
              <a:r>
                <a:rPr kumimoji="1" lang="en-US" altLang="ja-JP" sz="3600" dirty="0" smtClean="0"/>
                <a:t>…</a:t>
              </a:r>
              <a:endParaRPr kumimoji="1" lang="ja-JP" altLang="en-US" sz="3600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241294" y="2612572"/>
              <a:ext cx="2534355" cy="1017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smtClean="0"/>
                <a:t>こん</a:t>
              </a:r>
              <a:r>
                <a:rPr kumimoji="1" lang="ja-JP" altLang="en-US" sz="2800" dirty="0" err="1" smtClean="0"/>
                <a:t>てにゅ</a:t>
              </a:r>
              <a:r>
                <a:rPr kumimoji="1" lang="ja-JP" altLang="en-US" sz="2800" dirty="0" smtClean="0"/>
                <a:t>ー</a:t>
              </a:r>
              <a:endParaRPr kumimoji="1" lang="ja-JP" altLang="en-US" sz="2800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6209388" y="2612572"/>
              <a:ext cx="2534355" cy="1017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 err="1" smtClean="0"/>
                <a:t>くいっ</a:t>
              </a:r>
              <a:r>
                <a:rPr kumimoji="1" lang="ja-JP" altLang="en-US" sz="2800" dirty="0" smtClean="0"/>
                <a:t>と</a:t>
              </a:r>
              <a:endParaRPr kumimoji="1" lang="en-US" altLang="ja-JP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685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横巻き 4"/>
          <p:cNvSpPr/>
          <p:nvPr/>
        </p:nvSpPr>
        <p:spPr>
          <a:xfrm>
            <a:off x="113348" y="-988742"/>
            <a:ext cx="3972143" cy="98874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 smtClean="0"/>
              <a:t>Ranking</a:t>
            </a:r>
            <a:endParaRPr kumimoji="1" lang="ja-JP" altLang="en-US" sz="40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159</Words>
  <Application>Microsoft Office PowerPoint</Application>
  <PresentationFormat>ワイド画面</PresentationFormat>
  <Paragraphs>66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game112</dc:creator>
  <cp:lastModifiedBy>game112</cp:lastModifiedBy>
  <cp:revision>34</cp:revision>
  <dcterms:created xsi:type="dcterms:W3CDTF">2019-10-15T00:09:38Z</dcterms:created>
  <dcterms:modified xsi:type="dcterms:W3CDTF">2019-10-16T00:58:01Z</dcterms:modified>
</cp:coreProperties>
</file>